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11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489381-8DDB-4F23-8CF1-1E3B19308976}" v="4" dt="2026-03-24T01:37:25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6" d="100"/>
          <a:sy n="16" d="100"/>
        </p:scale>
        <p:origin x="308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y Elliott" userId="df76a911-8d35-4d07-9a5e-be8fd482783d" providerId="ADAL" clId="{3FA41A71-59B3-4833-BA69-70E48BECF92A}"/>
    <pc:docChg chg="delSld modSld">
      <pc:chgData name="Kirsty Elliott" userId="df76a911-8d35-4d07-9a5e-be8fd482783d" providerId="ADAL" clId="{3FA41A71-59B3-4833-BA69-70E48BECF92A}" dt="2026-03-24T02:11:08.487" v="9" actId="20577"/>
      <pc:docMkLst>
        <pc:docMk/>
      </pc:docMkLst>
      <pc:sldChg chg="modSp mod">
        <pc:chgData name="Kirsty Elliott" userId="df76a911-8d35-4d07-9a5e-be8fd482783d" providerId="ADAL" clId="{3FA41A71-59B3-4833-BA69-70E48BECF92A}" dt="2026-03-24T02:11:08.487" v="9" actId="20577"/>
        <pc:sldMkLst>
          <pc:docMk/>
          <pc:sldMk cId="2019440487" sldId="256"/>
        </pc:sldMkLst>
        <pc:spChg chg="mod">
          <ac:chgData name="Kirsty Elliott" userId="df76a911-8d35-4d07-9a5e-be8fd482783d" providerId="ADAL" clId="{3FA41A71-59B3-4833-BA69-70E48BECF92A}" dt="2026-03-24T02:11:08.487" v="9" actId="20577"/>
          <ac:spMkLst>
            <pc:docMk/>
            <pc:sldMk cId="2019440487" sldId="256"/>
            <ac:spMk id="6" creationId="{B3D52F5F-E761-4A66-9FA4-81763EEC9F98}"/>
          </ac:spMkLst>
        </pc:spChg>
      </pc:sldChg>
      <pc:sldChg chg="del">
        <pc:chgData name="Kirsty Elliott" userId="df76a911-8d35-4d07-9a5e-be8fd482783d" providerId="ADAL" clId="{3FA41A71-59B3-4833-BA69-70E48BECF92A}" dt="2026-03-24T01:41:15.613" v="0" actId="47"/>
        <pc:sldMkLst>
          <pc:docMk/>
          <pc:sldMk cId="186759591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6455"/>
            <a:ext cx="25733931" cy="14904814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6"/>
            <a:ext cx="22706410" cy="10336248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63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75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9327"/>
            <a:ext cx="6528093" cy="36280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9327"/>
            <a:ext cx="19205838" cy="362809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22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504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07"/>
            <a:ext cx="26112371" cy="1780847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57"/>
            <a:ext cx="26112371" cy="9365056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903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51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9336"/>
            <a:ext cx="26112371" cy="8274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4816"/>
            <a:ext cx="12807832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8163"/>
            <a:ext cx="12807832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4816"/>
            <a:ext cx="12870909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8163"/>
            <a:ext cx="12870909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21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690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82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4102"/>
            <a:ext cx="15326827" cy="3042405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85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4102"/>
            <a:ext cx="15326827" cy="3042405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73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36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17E4F-CED8-42FC-8DAB-30389EC952E7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3"/>
            <a:ext cx="10217884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972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61C2-F636-40C7-85CB-9F31020E2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0" y="6262195"/>
            <a:ext cx="23709077" cy="2139794"/>
          </a:xfrm>
        </p:spPr>
        <p:txBody>
          <a:bodyPr>
            <a:noAutofit/>
          </a:bodyPr>
          <a:lstStyle/>
          <a:p>
            <a:r>
              <a:rPr lang="en-AU" sz="14900" b="1" dirty="0" err="1">
                <a:latin typeface="Aptos" panose="020B0004020202020204" pitchFamily="34" charset="0"/>
              </a:rPr>
              <a:t>ePoster</a:t>
            </a:r>
            <a:r>
              <a:rPr lang="en-AU" sz="14900" b="1" dirty="0">
                <a:latin typeface="Aptos" panose="020B0004020202020204" pitchFamily="34" charset="0"/>
              </a:rPr>
              <a:t> design guidelines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D52F5F-E761-4A66-9FA4-81763EEC9F98}"/>
              </a:ext>
            </a:extLst>
          </p:cNvPr>
          <p:cNvSpPr txBox="1">
            <a:spLocks/>
          </p:cNvSpPr>
          <p:nvPr/>
        </p:nvSpPr>
        <p:spPr>
          <a:xfrm>
            <a:off x="1875731" y="8826557"/>
            <a:ext cx="26714509" cy="261954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We recommend you use this template to create your </a:t>
            </a:r>
            <a:r>
              <a:rPr lang="en-US" sz="6600" dirty="0" err="1">
                <a:latin typeface="Aptos" panose="020B0004020202020204" pitchFamily="34" charset="0"/>
                <a:cs typeface="Arial" panose="020B0604020202020204" pitchFamily="34" charset="0"/>
              </a:rPr>
              <a:t>ePoster</a:t>
            </a: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 algn="l">
              <a:lnSpc>
                <a:spcPct val="120000"/>
              </a:lnSpc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However, if you prefer another design tool, set your canvas size to: </a:t>
            </a:r>
            <a:r>
              <a:rPr lang="en-US" sz="6600" b="1" dirty="0">
                <a:latin typeface="Aptos" panose="020B0004020202020204" pitchFamily="34" charset="0"/>
                <a:cs typeface="Arial" panose="020B0604020202020204" pitchFamily="34" charset="0"/>
              </a:rPr>
              <a:t>2384 x 3370 pixels (@72 dpi) – A0 poster size</a:t>
            </a: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sz="6600" b="1" dirty="0">
                <a:latin typeface="Aptos" panose="020B0004020202020204" pitchFamily="34" charset="0"/>
                <a:cs typeface="Arial" panose="020B0604020202020204" pitchFamily="34" charset="0"/>
              </a:rPr>
              <a:t>Getting started:</a:t>
            </a:r>
          </a:p>
          <a:p>
            <a:pPr marL="857250" indent="-8572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Delete all existing elements in this template and enter your content</a:t>
            </a:r>
          </a:p>
          <a:p>
            <a:pPr marL="857250" indent="-8572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Make sure your content fits onto </a:t>
            </a:r>
            <a:r>
              <a:rPr lang="en-US" sz="6600" b="1" dirty="0">
                <a:latin typeface="Aptos" panose="020B0004020202020204" pitchFamily="34" charset="0"/>
                <a:cs typeface="Arial" panose="020B0604020202020204" pitchFamily="34" charset="0"/>
              </a:rPr>
              <a:t>ONE slide, </a:t>
            </a: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as the system will not display multiple slides for each </a:t>
            </a:r>
            <a:r>
              <a:rPr lang="en-US" sz="6600" dirty="0" err="1">
                <a:latin typeface="Aptos" panose="020B0004020202020204" pitchFamily="34" charset="0"/>
                <a:cs typeface="Arial" panose="020B0604020202020204" pitchFamily="34" charset="0"/>
              </a:rPr>
              <a:t>ePoster</a:t>
            </a: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857250" indent="-8572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We recommend you use images only in this PowerPoint file, as embedded video and audio will not play on the </a:t>
            </a:r>
            <a:r>
              <a:rPr lang="en-US" sz="6600" dirty="0" err="1">
                <a:latin typeface="Aptos" panose="020B0004020202020204" pitchFamily="34" charset="0"/>
                <a:cs typeface="Arial" panose="020B0604020202020204" pitchFamily="34" charset="0"/>
              </a:rPr>
              <a:t>ePoster</a:t>
            </a: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 system</a:t>
            </a:r>
          </a:p>
          <a:p>
            <a:pPr marL="857250" indent="-8572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600" dirty="0">
                <a:latin typeface="Aptos" panose="020B0004020202020204" pitchFamily="34" charset="0"/>
                <a:cs typeface="Arial" panose="020B0604020202020204" pitchFamily="34" charset="0"/>
              </a:rPr>
              <a:t>Once you have added your content, export your final version to PDF or PNG format. </a:t>
            </a:r>
          </a:p>
          <a:p>
            <a:pPr algn="l"/>
            <a:r>
              <a:rPr lang="en-AU" sz="6600" b="1" dirty="0">
                <a:latin typeface="Aptos" panose="020B0004020202020204" pitchFamily="34" charset="0"/>
                <a:cs typeface="Arial" panose="020B0604020202020204" pitchFamily="34" charset="0"/>
              </a:rPr>
              <a:t>Size recommendations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Poster Size: A0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Minimum Font size : 22 pt (</a:t>
            </a:r>
            <a:r>
              <a:rPr lang="en-AU" sz="6600" dirty="0" err="1">
                <a:latin typeface="Aptos" panose="020B0004020202020204" pitchFamily="34" charset="0"/>
                <a:cs typeface="Arial" panose="020B0604020202020204" pitchFamily="34" charset="0"/>
              </a:rPr>
              <a:t>e.g</a:t>
            </a: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 footers/references)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Recommended Title Text Font size: 70 pt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Recommended Heading Text Font size: 54 pt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AU" sz="6600" dirty="0">
                <a:latin typeface="Aptos" panose="020B0004020202020204" pitchFamily="34" charset="0"/>
                <a:cs typeface="Arial" panose="020B0604020202020204" pitchFamily="34" charset="0"/>
              </a:rPr>
              <a:t>Recommended Body Text Font size: </a:t>
            </a:r>
            <a:r>
              <a:rPr lang="en-AU" sz="6600">
                <a:latin typeface="Aptos" panose="020B0004020202020204" pitchFamily="34" charset="0"/>
                <a:cs typeface="Arial" panose="020B0604020202020204" pitchFamily="34" charset="0"/>
              </a:rPr>
              <a:t>40 pt</a:t>
            </a:r>
            <a:endParaRPr lang="en-AU" sz="66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AU" sz="6600" i="1" dirty="0">
                <a:latin typeface="Aptos" panose="020B0004020202020204" pitchFamily="34" charset="0"/>
                <a:cs typeface="Arial" panose="020B0604020202020204" pitchFamily="34" charset="0"/>
              </a:rPr>
              <a:t>These are only recommendations. The system is able to zoom into the poster.</a:t>
            </a:r>
            <a:endParaRPr lang="en-AU" sz="6600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12BB982-51FC-489E-A953-A24FAC7A00F7}"/>
              </a:ext>
            </a:extLst>
          </p:cNvPr>
          <p:cNvSpPr txBox="1">
            <a:spLocks/>
          </p:cNvSpPr>
          <p:nvPr/>
        </p:nvSpPr>
        <p:spPr>
          <a:xfrm>
            <a:off x="3784401" y="35448996"/>
            <a:ext cx="22706410" cy="1319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7000" dirty="0">
                <a:latin typeface="Aptos" panose="020B0004020202020204" pitchFamily="34" charset="0"/>
                <a:cs typeface="Times New Roman" panose="02020603050405020304" pitchFamily="18" charset="0"/>
              </a:rPr>
              <a:t>Example Title Text Size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6CED98A-5A37-4D65-99AA-8DAAF0250ED1}"/>
              </a:ext>
            </a:extLst>
          </p:cNvPr>
          <p:cNvSpPr txBox="1">
            <a:spLocks/>
          </p:cNvSpPr>
          <p:nvPr/>
        </p:nvSpPr>
        <p:spPr>
          <a:xfrm>
            <a:off x="3784400" y="38116033"/>
            <a:ext cx="22706410" cy="2430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4000" dirty="0">
                <a:latin typeface="Aptos" panose="020B0004020202020204" pitchFamily="34" charset="0"/>
                <a:cs typeface="Times New Roman" panose="02020603050405020304" pitchFamily="18" charset="0"/>
              </a:rPr>
              <a:t>Example Body Text Size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6401893-4B19-45E8-9229-2D591201E576}"/>
              </a:ext>
            </a:extLst>
          </p:cNvPr>
          <p:cNvSpPr txBox="1">
            <a:spLocks/>
          </p:cNvSpPr>
          <p:nvPr/>
        </p:nvSpPr>
        <p:spPr>
          <a:xfrm>
            <a:off x="3784400" y="39331340"/>
            <a:ext cx="22706410" cy="78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200" dirty="0">
                <a:latin typeface="Aptos" panose="020B0004020202020204" pitchFamily="34" charset="0"/>
                <a:cs typeface="Times New Roman" panose="02020603050405020304" pitchFamily="18" charset="0"/>
              </a:rPr>
              <a:t>Example Footer Text Size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EAAB87-6A1A-4DA7-B7A1-8C7AA20622F3}"/>
              </a:ext>
            </a:extLst>
          </p:cNvPr>
          <p:cNvSpPr/>
          <p:nvPr/>
        </p:nvSpPr>
        <p:spPr>
          <a:xfrm>
            <a:off x="11610247" y="36768134"/>
            <a:ext cx="805675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5400" dirty="0">
                <a:latin typeface="Aptos" panose="020B0004020202020204" pitchFamily="34" charset="0"/>
                <a:cs typeface="Times New Roman" panose="02020603050405020304" pitchFamily="18" charset="0"/>
              </a:rPr>
              <a:t>Example Heading Text Size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B2B2151-9D08-F701-42F4-34AD6D3AE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88"/>
          <a:stretch>
            <a:fillRect/>
          </a:stretch>
        </p:blipFill>
        <p:spPr>
          <a:xfrm>
            <a:off x="1875731" y="1601560"/>
            <a:ext cx="10793101" cy="403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4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192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ePoster design 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Guidelines</dc:title>
  <dc:creator>Marco Tran</dc:creator>
  <cp:lastModifiedBy>Kirsty Elliott</cp:lastModifiedBy>
  <cp:revision>15</cp:revision>
  <dcterms:created xsi:type="dcterms:W3CDTF">2019-04-23T06:32:43Z</dcterms:created>
  <dcterms:modified xsi:type="dcterms:W3CDTF">2026-03-24T02:11:09Z</dcterms:modified>
</cp:coreProperties>
</file>